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59" r:id="rId5"/>
    <p:sldId id="258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3A2520-7D69-4E8B-BDA5-268C3453301E}" type="doc">
      <dgm:prSet loTypeId="urn:microsoft.com/office/officeart/2005/8/layout/hierarchy2" loCatId="hierarchy" qsTypeId="urn:microsoft.com/office/officeart/2005/8/quickstyle/simple5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4A1AFD3C-8BC0-471B-BAB4-387472137BEF}">
      <dgm:prSet phldrT="[Text]"/>
      <dgm:spPr/>
      <dgm:t>
        <a:bodyPr/>
        <a:lstStyle/>
        <a:p>
          <a:r>
            <a:rPr lang="en-US" dirty="0"/>
            <a:t>HTML Web Page</a:t>
          </a:r>
        </a:p>
      </dgm:t>
    </dgm:pt>
    <dgm:pt modelId="{0EB1CBE1-F41A-4F05-B4D4-BE4E2AF4049A}" type="parTrans" cxnId="{54CB59E6-D4D0-44C1-B417-13BF88B6C6A0}">
      <dgm:prSet/>
      <dgm:spPr/>
      <dgm:t>
        <a:bodyPr/>
        <a:lstStyle/>
        <a:p>
          <a:endParaRPr lang="en-US"/>
        </a:p>
      </dgm:t>
    </dgm:pt>
    <dgm:pt modelId="{43D2B36D-C6AE-43CE-BFA8-6CA8D33E5DEC}" type="sibTrans" cxnId="{54CB59E6-D4D0-44C1-B417-13BF88B6C6A0}">
      <dgm:prSet/>
      <dgm:spPr/>
      <dgm:t>
        <a:bodyPr/>
        <a:lstStyle/>
        <a:p>
          <a:endParaRPr lang="en-US"/>
        </a:p>
      </dgm:t>
    </dgm:pt>
    <dgm:pt modelId="{54556211-9AD8-4203-8B4B-DFAA8AD4A758}">
      <dgm:prSet phldrT="[Text]"/>
      <dgm:spPr/>
      <dgm:t>
        <a:bodyPr/>
        <a:lstStyle/>
        <a:p>
          <a:r>
            <a:rPr lang="en-US" dirty="0"/>
            <a:t>SQL Database</a:t>
          </a:r>
        </a:p>
      </dgm:t>
    </dgm:pt>
    <dgm:pt modelId="{283FDD66-8DEA-402A-8156-EFA9E80064DB}" type="parTrans" cxnId="{64C7FF2E-1FA4-40C4-B92E-895A12C4B976}">
      <dgm:prSet/>
      <dgm:spPr/>
      <dgm:t>
        <a:bodyPr/>
        <a:lstStyle/>
        <a:p>
          <a:endParaRPr lang="en-US"/>
        </a:p>
      </dgm:t>
    </dgm:pt>
    <dgm:pt modelId="{9D7C1156-E366-4FF7-B919-D458C54D1BC3}" type="sibTrans" cxnId="{64C7FF2E-1FA4-40C4-B92E-895A12C4B976}">
      <dgm:prSet/>
      <dgm:spPr/>
      <dgm:t>
        <a:bodyPr/>
        <a:lstStyle/>
        <a:p>
          <a:endParaRPr lang="en-US"/>
        </a:p>
      </dgm:t>
    </dgm:pt>
    <dgm:pt modelId="{5772FEFD-1EB6-4E76-B776-2F44E2272DE4}">
      <dgm:prSet phldrT="[Text]"/>
      <dgm:spPr/>
      <dgm:t>
        <a:bodyPr/>
        <a:lstStyle/>
        <a:p>
          <a:r>
            <a:rPr lang="en-US" dirty="0"/>
            <a:t>Google Maps </a:t>
          </a:r>
        </a:p>
        <a:p>
          <a:r>
            <a:rPr lang="en-US" dirty="0"/>
            <a:t>API</a:t>
          </a:r>
        </a:p>
      </dgm:t>
    </dgm:pt>
    <dgm:pt modelId="{8D4FCB7F-99D7-468B-BB0E-55C288DFBA91}" type="parTrans" cxnId="{A4083B1B-40F6-4915-A731-5B7B38D7D679}">
      <dgm:prSet/>
      <dgm:spPr/>
      <dgm:t>
        <a:bodyPr/>
        <a:lstStyle/>
        <a:p>
          <a:endParaRPr lang="en-US"/>
        </a:p>
      </dgm:t>
    </dgm:pt>
    <dgm:pt modelId="{10C9F351-81B8-4DBC-B24D-03C470207A4C}" type="sibTrans" cxnId="{A4083B1B-40F6-4915-A731-5B7B38D7D679}">
      <dgm:prSet/>
      <dgm:spPr/>
      <dgm:t>
        <a:bodyPr/>
        <a:lstStyle/>
        <a:p>
          <a:endParaRPr lang="en-US"/>
        </a:p>
      </dgm:t>
    </dgm:pt>
    <dgm:pt modelId="{696DDD2B-866E-46E9-AECB-DB9649CE53FB}">
      <dgm:prSet phldrT="[Text]"/>
      <dgm:spPr/>
      <dgm:t>
        <a:bodyPr/>
        <a:lstStyle/>
        <a:p>
          <a:r>
            <a:rPr lang="en-US" dirty="0"/>
            <a:t>Web Scraping</a:t>
          </a:r>
        </a:p>
        <a:p>
          <a:r>
            <a:rPr lang="en-US" dirty="0"/>
            <a:t>(On the Snow)</a:t>
          </a:r>
        </a:p>
      </dgm:t>
    </dgm:pt>
    <dgm:pt modelId="{91E22143-5EC2-48FE-B373-2D2CACF42DDB}" type="parTrans" cxnId="{172397D2-3AF4-4837-A10E-425457B16810}">
      <dgm:prSet/>
      <dgm:spPr/>
      <dgm:t>
        <a:bodyPr/>
        <a:lstStyle/>
        <a:p>
          <a:endParaRPr lang="en-US"/>
        </a:p>
      </dgm:t>
    </dgm:pt>
    <dgm:pt modelId="{17EF8231-8DFF-496B-ADC2-C898FFE2F590}" type="sibTrans" cxnId="{172397D2-3AF4-4837-A10E-425457B16810}">
      <dgm:prSet/>
      <dgm:spPr/>
      <dgm:t>
        <a:bodyPr/>
        <a:lstStyle/>
        <a:p>
          <a:endParaRPr lang="en-US"/>
        </a:p>
      </dgm:t>
    </dgm:pt>
    <dgm:pt modelId="{24C44A1A-1E3B-4084-85F3-A14B9869F4A6}">
      <dgm:prSet phldrT="[Text]"/>
      <dgm:spPr/>
      <dgm:t>
        <a:bodyPr/>
        <a:lstStyle/>
        <a:p>
          <a:r>
            <a:rPr lang="en-US" dirty="0"/>
            <a:t>Weather</a:t>
          </a:r>
        </a:p>
        <a:p>
          <a:r>
            <a:rPr lang="en-US" dirty="0"/>
            <a:t>API</a:t>
          </a:r>
        </a:p>
        <a:p>
          <a:r>
            <a:rPr lang="en-US" dirty="0"/>
            <a:t>(Open Weather Map)</a:t>
          </a:r>
        </a:p>
      </dgm:t>
    </dgm:pt>
    <dgm:pt modelId="{D4DF56B3-1922-4AA2-957C-784B709024D0}" type="parTrans" cxnId="{D8491C88-F24B-4B9D-A3AF-962C3E021BA2}">
      <dgm:prSet/>
      <dgm:spPr/>
      <dgm:t>
        <a:bodyPr/>
        <a:lstStyle/>
        <a:p>
          <a:endParaRPr lang="en-US"/>
        </a:p>
      </dgm:t>
    </dgm:pt>
    <dgm:pt modelId="{06A441E5-981B-431C-BC6A-8C6E6B3C811F}" type="sibTrans" cxnId="{D8491C88-F24B-4B9D-A3AF-962C3E021BA2}">
      <dgm:prSet/>
      <dgm:spPr/>
      <dgm:t>
        <a:bodyPr/>
        <a:lstStyle/>
        <a:p>
          <a:endParaRPr lang="en-US"/>
        </a:p>
      </dgm:t>
    </dgm:pt>
    <dgm:pt modelId="{B74D5308-A905-46BB-8064-768939BFD52F}">
      <dgm:prSet/>
      <dgm:spPr/>
      <dgm:t>
        <a:bodyPr/>
        <a:lstStyle/>
        <a:p>
          <a:r>
            <a:rPr lang="en-US" dirty="0"/>
            <a:t>Preference Algorithm/Query Requests</a:t>
          </a:r>
        </a:p>
      </dgm:t>
    </dgm:pt>
    <dgm:pt modelId="{0C147AA9-4D6D-4A37-B14D-E23280B59091}" type="parTrans" cxnId="{D56071C1-C67B-44D3-BA02-BC4EE3A6E482}">
      <dgm:prSet/>
      <dgm:spPr/>
      <dgm:t>
        <a:bodyPr/>
        <a:lstStyle/>
        <a:p>
          <a:endParaRPr lang="en-US"/>
        </a:p>
      </dgm:t>
    </dgm:pt>
    <dgm:pt modelId="{52A5D8D8-77FA-4DF7-A395-476AA26E7A46}" type="sibTrans" cxnId="{D56071C1-C67B-44D3-BA02-BC4EE3A6E482}">
      <dgm:prSet/>
      <dgm:spPr/>
      <dgm:t>
        <a:bodyPr/>
        <a:lstStyle/>
        <a:p>
          <a:endParaRPr lang="en-US"/>
        </a:p>
      </dgm:t>
    </dgm:pt>
    <dgm:pt modelId="{B7F79C60-C784-4D21-8FD6-C4C6356B1828}">
      <dgm:prSet/>
      <dgm:spPr/>
      <dgm:t>
        <a:bodyPr/>
        <a:lstStyle/>
        <a:p>
          <a:r>
            <a:rPr lang="en-US" dirty="0"/>
            <a:t>HTML Web Page</a:t>
          </a:r>
        </a:p>
      </dgm:t>
    </dgm:pt>
    <dgm:pt modelId="{9BF880FA-E231-4B32-A739-908E9BFE3692}" type="sibTrans" cxnId="{58D99352-A127-47A0-AF74-BEDE6BF228EA}">
      <dgm:prSet/>
      <dgm:spPr/>
      <dgm:t>
        <a:bodyPr/>
        <a:lstStyle/>
        <a:p>
          <a:endParaRPr lang="en-US"/>
        </a:p>
      </dgm:t>
    </dgm:pt>
    <dgm:pt modelId="{42F0B999-0430-4305-AD3A-2F6C3468D864}" type="parTrans" cxnId="{58D99352-A127-47A0-AF74-BEDE6BF228EA}">
      <dgm:prSet/>
      <dgm:spPr/>
      <dgm:t>
        <a:bodyPr/>
        <a:lstStyle/>
        <a:p>
          <a:endParaRPr lang="en-US"/>
        </a:p>
      </dgm:t>
    </dgm:pt>
    <dgm:pt modelId="{A82D81E5-C8E5-493F-BF3C-022C4D0CF145}">
      <dgm:prSet/>
      <dgm:spPr/>
      <dgm:t>
        <a:bodyPr/>
        <a:lstStyle/>
        <a:p>
          <a:r>
            <a:rPr lang="en-US" dirty="0"/>
            <a:t>Django</a:t>
          </a:r>
        </a:p>
      </dgm:t>
    </dgm:pt>
    <dgm:pt modelId="{CDFFE46A-C22D-43B3-A656-2EB91C04281F}" type="parTrans" cxnId="{3748E966-1C37-4273-86F3-D18B1C25F57D}">
      <dgm:prSet/>
      <dgm:spPr/>
      <dgm:t>
        <a:bodyPr/>
        <a:lstStyle/>
        <a:p>
          <a:endParaRPr lang="en-US"/>
        </a:p>
      </dgm:t>
    </dgm:pt>
    <dgm:pt modelId="{7ED942F0-4C34-40B0-B567-82C17978C202}" type="sibTrans" cxnId="{3748E966-1C37-4273-86F3-D18B1C25F57D}">
      <dgm:prSet/>
      <dgm:spPr/>
      <dgm:t>
        <a:bodyPr/>
        <a:lstStyle/>
        <a:p>
          <a:endParaRPr lang="en-US"/>
        </a:p>
      </dgm:t>
    </dgm:pt>
    <dgm:pt modelId="{E2821CB0-F61B-4AFC-A0BA-1D9AD37D732C}" type="pres">
      <dgm:prSet presAssocID="{9A3A2520-7D69-4E8B-BDA5-268C3453301E}" presName="diagram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B13308A4-778E-45C0-BB68-438069A59E0F}" type="pres">
      <dgm:prSet presAssocID="{4A1AFD3C-8BC0-471B-BAB4-387472137BEF}" presName="root1" presStyleCnt="0"/>
      <dgm:spPr/>
    </dgm:pt>
    <dgm:pt modelId="{CC372033-FDD3-4B87-894D-64D74491FEDC}" type="pres">
      <dgm:prSet presAssocID="{4A1AFD3C-8BC0-471B-BAB4-387472137BEF}" presName="LevelOneTextNode" presStyleLbl="node0" presStyleIdx="0" presStyleCnt="1">
        <dgm:presLayoutVars>
          <dgm:chPref val="3"/>
        </dgm:presLayoutVars>
      </dgm:prSet>
      <dgm:spPr/>
    </dgm:pt>
    <dgm:pt modelId="{9955C440-1338-4DEE-8929-67753DA3B514}" type="pres">
      <dgm:prSet presAssocID="{4A1AFD3C-8BC0-471B-BAB4-387472137BEF}" presName="level2hierChild" presStyleCnt="0"/>
      <dgm:spPr/>
    </dgm:pt>
    <dgm:pt modelId="{69954B2F-901D-458D-A8EF-FE62AF06396B}" type="pres">
      <dgm:prSet presAssocID="{0C147AA9-4D6D-4A37-B14D-E23280B59091}" presName="conn2-1" presStyleLbl="parChTrans1D2" presStyleIdx="0" presStyleCnt="1"/>
      <dgm:spPr/>
    </dgm:pt>
    <dgm:pt modelId="{CC6D7938-94AF-49A8-9990-A85D8259B8AD}" type="pres">
      <dgm:prSet presAssocID="{0C147AA9-4D6D-4A37-B14D-E23280B59091}" presName="connTx" presStyleLbl="parChTrans1D2" presStyleIdx="0" presStyleCnt="1"/>
      <dgm:spPr/>
    </dgm:pt>
    <dgm:pt modelId="{40BCF17F-BC1B-4568-9D99-0909536B307F}" type="pres">
      <dgm:prSet presAssocID="{B74D5308-A905-46BB-8064-768939BFD52F}" presName="root2" presStyleCnt="0"/>
      <dgm:spPr/>
    </dgm:pt>
    <dgm:pt modelId="{AC082A49-DE37-4764-8F04-12AE5F828F54}" type="pres">
      <dgm:prSet presAssocID="{B74D5308-A905-46BB-8064-768939BFD52F}" presName="LevelTwoTextNode" presStyleLbl="node2" presStyleIdx="0" presStyleCnt="1">
        <dgm:presLayoutVars>
          <dgm:chPref val="3"/>
        </dgm:presLayoutVars>
      </dgm:prSet>
      <dgm:spPr/>
    </dgm:pt>
    <dgm:pt modelId="{6DF5B30E-BFE8-496C-84DD-C1DE629E1E9A}" type="pres">
      <dgm:prSet presAssocID="{B74D5308-A905-46BB-8064-768939BFD52F}" presName="level3hierChild" presStyleCnt="0"/>
      <dgm:spPr/>
    </dgm:pt>
    <dgm:pt modelId="{136BFD7D-5AEF-4B27-B01E-55A98F72D643}" type="pres">
      <dgm:prSet presAssocID="{CDFFE46A-C22D-43B3-A656-2EB91C04281F}" presName="conn2-1" presStyleLbl="parChTrans1D3" presStyleIdx="0" presStyleCnt="2"/>
      <dgm:spPr/>
    </dgm:pt>
    <dgm:pt modelId="{C4A80692-79F6-4114-93A7-E18E781F6E39}" type="pres">
      <dgm:prSet presAssocID="{CDFFE46A-C22D-43B3-A656-2EB91C04281F}" presName="connTx" presStyleLbl="parChTrans1D3" presStyleIdx="0" presStyleCnt="2"/>
      <dgm:spPr/>
    </dgm:pt>
    <dgm:pt modelId="{9504003E-71B1-48F0-955C-CF304256D20E}" type="pres">
      <dgm:prSet presAssocID="{A82D81E5-C8E5-493F-BF3C-022C4D0CF145}" presName="root2" presStyleCnt="0"/>
      <dgm:spPr/>
    </dgm:pt>
    <dgm:pt modelId="{E5142ECD-B11C-460F-858E-C870CD82D760}" type="pres">
      <dgm:prSet presAssocID="{A82D81E5-C8E5-493F-BF3C-022C4D0CF145}" presName="LevelTwoTextNode" presStyleLbl="node3" presStyleIdx="0" presStyleCnt="2">
        <dgm:presLayoutVars>
          <dgm:chPref val="3"/>
        </dgm:presLayoutVars>
      </dgm:prSet>
      <dgm:spPr/>
    </dgm:pt>
    <dgm:pt modelId="{BDF2BD4F-D4F7-4041-A45D-D94C355078EF}" type="pres">
      <dgm:prSet presAssocID="{A82D81E5-C8E5-493F-BF3C-022C4D0CF145}" presName="level3hierChild" presStyleCnt="0"/>
      <dgm:spPr/>
    </dgm:pt>
    <dgm:pt modelId="{C920146B-384E-4BBA-8FCA-CC25B790F0D0}" type="pres">
      <dgm:prSet presAssocID="{42F0B999-0430-4305-AD3A-2F6C3468D864}" presName="conn2-1" presStyleLbl="parChTrans1D4" presStyleIdx="0" presStyleCnt="4"/>
      <dgm:spPr/>
    </dgm:pt>
    <dgm:pt modelId="{29EB2A9C-0A40-4BC1-A095-D8D41595B316}" type="pres">
      <dgm:prSet presAssocID="{42F0B999-0430-4305-AD3A-2F6C3468D864}" presName="connTx" presStyleLbl="parChTrans1D4" presStyleIdx="0" presStyleCnt="4"/>
      <dgm:spPr/>
    </dgm:pt>
    <dgm:pt modelId="{A46359C4-2F2E-4C54-9356-0E8B590588E3}" type="pres">
      <dgm:prSet presAssocID="{B7F79C60-C784-4D21-8FD6-C4C6356B1828}" presName="root2" presStyleCnt="0"/>
      <dgm:spPr/>
    </dgm:pt>
    <dgm:pt modelId="{089AF885-AC6A-4D81-8185-35F93F3159A3}" type="pres">
      <dgm:prSet presAssocID="{B7F79C60-C784-4D21-8FD6-C4C6356B1828}" presName="LevelTwoTextNode" presStyleLbl="node4" presStyleIdx="0" presStyleCnt="4" custLinFactNeighborX="-1560" custLinFactNeighborY="-6045">
        <dgm:presLayoutVars>
          <dgm:chPref val="3"/>
        </dgm:presLayoutVars>
      </dgm:prSet>
      <dgm:spPr/>
    </dgm:pt>
    <dgm:pt modelId="{595A9A12-68C5-4277-8F06-6B34859D13B7}" type="pres">
      <dgm:prSet presAssocID="{B7F79C60-C784-4D21-8FD6-C4C6356B1828}" presName="level3hierChild" presStyleCnt="0"/>
      <dgm:spPr/>
    </dgm:pt>
    <dgm:pt modelId="{51DE6440-9928-45CA-8565-804CBE42A4BC}" type="pres">
      <dgm:prSet presAssocID="{283FDD66-8DEA-402A-8156-EFA9E80064DB}" presName="conn2-1" presStyleLbl="parChTrans1D3" presStyleIdx="1" presStyleCnt="2"/>
      <dgm:spPr/>
    </dgm:pt>
    <dgm:pt modelId="{0678173A-9EE8-4C64-B05A-5AF5F1957450}" type="pres">
      <dgm:prSet presAssocID="{283FDD66-8DEA-402A-8156-EFA9E80064DB}" presName="connTx" presStyleLbl="parChTrans1D3" presStyleIdx="1" presStyleCnt="2"/>
      <dgm:spPr/>
    </dgm:pt>
    <dgm:pt modelId="{E838EBAD-06E8-4347-BFA7-CC8C4460F433}" type="pres">
      <dgm:prSet presAssocID="{54556211-9AD8-4203-8B4B-DFAA8AD4A758}" presName="root2" presStyleCnt="0"/>
      <dgm:spPr/>
    </dgm:pt>
    <dgm:pt modelId="{C02DB9F7-8A0D-48AB-A63A-690A46D931BD}" type="pres">
      <dgm:prSet presAssocID="{54556211-9AD8-4203-8B4B-DFAA8AD4A758}" presName="LevelTwoTextNode" presStyleLbl="node3" presStyleIdx="1" presStyleCnt="2" custLinFactNeighborX="3605" custLinFactNeighborY="-3489">
        <dgm:presLayoutVars>
          <dgm:chPref val="3"/>
        </dgm:presLayoutVars>
      </dgm:prSet>
      <dgm:spPr/>
    </dgm:pt>
    <dgm:pt modelId="{C7818B63-5D31-4D82-8095-B53D53D45CC4}" type="pres">
      <dgm:prSet presAssocID="{54556211-9AD8-4203-8B4B-DFAA8AD4A758}" presName="level3hierChild" presStyleCnt="0"/>
      <dgm:spPr/>
    </dgm:pt>
    <dgm:pt modelId="{E487EB93-B156-4EB1-8FF7-FF24948D2D63}" type="pres">
      <dgm:prSet presAssocID="{8D4FCB7F-99D7-468B-BB0E-55C288DFBA91}" presName="conn2-1" presStyleLbl="parChTrans1D4" presStyleIdx="1" presStyleCnt="4"/>
      <dgm:spPr/>
    </dgm:pt>
    <dgm:pt modelId="{5CB80C99-D607-4730-8C6F-77BB5BD1441C}" type="pres">
      <dgm:prSet presAssocID="{8D4FCB7F-99D7-468B-BB0E-55C288DFBA91}" presName="connTx" presStyleLbl="parChTrans1D4" presStyleIdx="1" presStyleCnt="4"/>
      <dgm:spPr/>
    </dgm:pt>
    <dgm:pt modelId="{4E4DA994-B1D5-445C-B3E8-9D9894B90925}" type="pres">
      <dgm:prSet presAssocID="{5772FEFD-1EB6-4E76-B776-2F44E2272DE4}" presName="root2" presStyleCnt="0"/>
      <dgm:spPr/>
    </dgm:pt>
    <dgm:pt modelId="{0D83A2D4-C4DE-4DF1-8D12-040946F89D9A}" type="pres">
      <dgm:prSet presAssocID="{5772FEFD-1EB6-4E76-B776-2F44E2272DE4}" presName="LevelTwoTextNode" presStyleLbl="node4" presStyleIdx="1" presStyleCnt="4">
        <dgm:presLayoutVars>
          <dgm:chPref val="3"/>
        </dgm:presLayoutVars>
      </dgm:prSet>
      <dgm:spPr/>
    </dgm:pt>
    <dgm:pt modelId="{7A39B19C-5F41-4B3B-9036-5ADFBA6E604A}" type="pres">
      <dgm:prSet presAssocID="{5772FEFD-1EB6-4E76-B776-2F44E2272DE4}" presName="level3hierChild" presStyleCnt="0"/>
      <dgm:spPr/>
    </dgm:pt>
    <dgm:pt modelId="{48E40187-A5B0-460C-8171-92C84CB7C479}" type="pres">
      <dgm:prSet presAssocID="{91E22143-5EC2-48FE-B373-2D2CACF42DDB}" presName="conn2-1" presStyleLbl="parChTrans1D4" presStyleIdx="2" presStyleCnt="4"/>
      <dgm:spPr/>
    </dgm:pt>
    <dgm:pt modelId="{28906D28-EC0A-41B4-9CD7-F04AF361E774}" type="pres">
      <dgm:prSet presAssocID="{91E22143-5EC2-48FE-B373-2D2CACF42DDB}" presName="connTx" presStyleLbl="parChTrans1D4" presStyleIdx="2" presStyleCnt="4"/>
      <dgm:spPr/>
    </dgm:pt>
    <dgm:pt modelId="{8E2062E0-8312-4239-BB20-5183E5CB8F26}" type="pres">
      <dgm:prSet presAssocID="{696DDD2B-866E-46E9-AECB-DB9649CE53FB}" presName="root2" presStyleCnt="0"/>
      <dgm:spPr/>
    </dgm:pt>
    <dgm:pt modelId="{6E3F10BA-3D40-4871-97CE-E9A65B8681E8}" type="pres">
      <dgm:prSet presAssocID="{696DDD2B-866E-46E9-AECB-DB9649CE53FB}" presName="LevelTwoTextNode" presStyleLbl="node4" presStyleIdx="2" presStyleCnt="4">
        <dgm:presLayoutVars>
          <dgm:chPref val="3"/>
        </dgm:presLayoutVars>
      </dgm:prSet>
      <dgm:spPr/>
    </dgm:pt>
    <dgm:pt modelId="{023AD07C-E226-4E19-AB38-E26291229A2F}" type="pres">
      <dgm:prSet presAssocID="{696DDD2B-866E-46E9-AECB-DB9649CE53FB}" presName="level3hierChild" presStyleCnt="0"/>
      <dgm:spPr/>
    </dgm:pt>
    <dgm:pt modelId="{B9979914-1B8B-4DAD-82C2-0D1E20A98DF8}" type="pres">
      <dgm:prSet presAssocID="{D4DF56B3-1922-4AA2-957C-784B709024D0}" presName="conn2-1" presStyleLbl="parChTrans1D4" presStyleIdx="3" presStyleCnt="4"/>
      <dgm:spPr/>
    </dgm:pt>
    <dgm:pt modelId="{3387BE46-9C77-4793-8E16-2671218D60FA}" type="pres">
      <dgm:prSet presAssocID="{D4DF56B3-1922-4AA2-957C-784B709024D0}" presName="connTx" presStyleLbl="parChTrans1D4" presStyleIdx="3" presStyleCnt="4"/>
      <dgm:spPr/>
    </dgm:pt>
    <dgm:pt modelId="{B61ACE1B-87F7-4D6B-9F19-263DC2D5E5F0}" type="pres">
      <dgm:prSet presAssocID="{24C44A1A-1E3B-4084-85F3-A14B9869F4A6}" presName="root2" presStyleCnt="0"/>
      <dgm:spPr/>
    </dgm:pt>
    <dgm:pt modelId="{79441234-14E0-4750-A25A-95979B141401}" type="pres">
      <dgm:prSet presAssocID="{24C44A1A-1E3B-4084-85F3-A14B9869F4A6}" presName="LevelTwoTextNode" presStyleLbl="node4" presStyleIdx="3" presStyleCnt="4">
        <dgm:presLayoutVars>
          <dgm:chPref val="3"/>
        </dgm:presLayoutVars>
      </dgm:prSet>
      <dgm:spPr/>
    </dgm:pt>
    <dgm:pt modelId="{DF694096-8BFE-497B-9B9C-B51A5D5FE225}" type="pres">
      <dgm:prSet presAssocID="{24C44A1A-1E3B-4084-85F3-A14B9869F4A6}" presName="level3hierChild" presStyleCnt="0"/>
      <dgm:spPr/>
    </dgm:pt>
  </dgm:ptLst>
  <dgm:cxnLst>
    <dgm:cxn modelId="{3748E966-1C37-4273-86F3-D18B1C25F57D}" srcId="{B74D5308-A905-46BB-8064-768939BFD52F}" destId="{A82D81E5-C8E5-493F-BF3C-022C4D0CF145}" srcOrd="0" destOrd="0" parTransId="{CDFFE46A-C22D-43B3-A656-2EB91C04281F}" sibTransId="{7ED942F0-4C34-40B0-B567-82C17978C202}"/>
    <dgm:cxn modelId="{28B231CD-17ED-4CC2-82BD-9C1BC413B7ED}" type="presOf" srcId="{8D4FCB7F-99D7-468B-BB0E-55C288DFBA91}" destId="{5CB80C99-D607-4730-8C6F-77BB5BD1441C}" srcOrd="1" destOrd="0" presId="urn:microsoft.com/office/officeart/2005/8/layout/hierarchy2"/>
    <dgm:cxn modelId="{58D99352-A127-47A0-AF74-BEDE6BF228EA}" srcId="{A82D81E5-C8E5-493F-BF3C-022C4D0CF145}" destId="{B7F79C60-C784-4D21-8FD6-C4C6356B1828}" srcOrd="0" destOrd="0" parTransId="{42F0B999-0430-4305-AD3A-2F6C3468D864}" sibTransId="{9BF880FA-E231-4B32-A739-908E9BFE3692}"/>
    <dgm:cxn modelId="{2590E7F0-153B-4563-8154-C9631DEDB49B}" type="presOf" srcId="{0C147AA9-4D6D-4A37-B14D-E23280B59091}" destId="{69954B2F-901D-458D-A8EF-FE62AF06396B}" srcOrd="0" destOrd="0" presId="urn:microsoft.com/office/officeart/2005/8/layout/hierarchy2"/>
    <dgm:cxn modelId="{C4F607F9-A051-4F52-AF7F-9441B9326F67}" type="presOf" srcId="{283FDD66-8DEA-402A-8156-EFA9E80064DB}" destId="{0678173A-9EE8-4C64-B05A-5AF5F1957450}" srcOrd="1" destOrd="0" presId="urn:microsoft.com/office/officeart/2005/8/layout/hierarchy2"/>
    <dgm:cxn modelId="{9DA63155-0A5E-48A4-A50D-951E891C2877}" type="presOf" srcId="{24C44A1A-1E3B-4084-85F3-A14B9869F4A6}" destId="{79441234-14E0-4750-A25A-95979B141401}" srcOrd="0" destOrd="0" presId="urn:microsoft.com/office/officeart/2005/8/layout/hierarchy2"/>
    <dgm:cxn modelId="{54CB59E6-D4D0-44C1-B417-13BF88B6C6A0}" srcId="{9A3A2520-7D69-4E8B-BDA5-268C3453301E}" destId="{4A1AFD3C-8BC0-471B-BAB4-387472137BEF}" srcOrd="0" destOrd="0" parTransId="{0EB1CBE1-F41A-4F05-B4D4-BE4E2AF4049A}" sibTransId="{43D2B36D-C6AE-43CE-BFA8-6CA8D33E5DEC}"/>
    <dgm:cxn modelId="{A1B50AED-7FE5-4342-AAF5-067B216B78EE}" type="presOf" srcId="{91E22143-5EC2-48FE-B373-2D2CACF42DDB}" destId="{28906D28-EC0A-41B4-9CD7-F04AF361E774}" srcOrd="1" destOrd="0" presId="urn:microsoft.com/office/officeart/2005/8/layout/hierarchy2"/>
    <dgm:cxn modelId="{10ED4104-35F1-457C-8DA8-ABA80DDBF829}" type="presOf" srcId="{8D4FCB7F-99D7-468B-BB0E-55C288DFBA91}" destId="{E487EB93-B156-4EB1-8FF7-FF24948D2D63}" srcOrd="0" destOrd="0" presId="urn:microsoft.com/office/officeart/2005/8/layout/hierarchy2"/>
    <dgm:cxn modelId="{5F7AA8DA-CBB5-4D5F-B006-A697208C2CA5}" type="presOf" srcId="{A82D81E5-C8E5-493F-BF3C-022C4D0CF145}" destId="{E5142ECD-B11C-460F-858E-C870CD82D760}" srcOrd="0" destOrd="0" presId="urn:microsoft.com/office/officeart/2005/8/layout/hierarchy2"/>
    <dgm:cxn modelId="{64C7FF2E-1FA4-40C4-B92E-895A12C4B976}" srcId="{B74D5308-A905-46BB-8064-768939BFD52F}" destId="{54556211-9AD8-4203-8B4B-DFAA8AD4A758}" srcOrd="1" destOrd="0" parTransId="{283FDD66-8DEA-402A-8156-EFA9E80064DB}" sibTransId="{9D7C1156-E366-4FF7-B919-D458C54D1BC3}"/>
    <dgm:cxn modelId="{74DAC3E9-0AAC-446D-9BA3-C1CB99BB2AF1}" type="presOf" srcId="{283FDD66-8DEA-402A-8156-EFA9E80064DB}" destId="{51DE6440-9928-45CA-8565-804CBE42A4BC}" srcOrd="0" destOrd="0" presId="urn:microsoft.com/office/officeart/2005/8/layout/hierarchy2"/>
    <dgm:cxn modelId="{D56071C1-C67B-44D3-BA02-BC4EE3A6E482}" srcId="{4A1AFD3C-8BC0-471B-BAB4-387472137BEF}" destId="{B74D5308-A905-46BB-8064-768939BFD52F}" srcOrd="0" destOrd="0" parTransId="{0C147AA9-4D6D-4A37-B14D-E23280B59091}" sibTransId="{52A5D8D8-77FA-4DF7-A395-476AA26E7A46}"/>
    <dgm:cxn modelId="{8D315666-05CB-4E85-AFE3-66AF685F9629}" type="presOf" srcId="{42F0B999-0430-4305-AD3A-2F6C3468D864}" destId="{C920146B-384E-4BBA-8FCA-CC25B790F0D0}" srcOrd="0" destOrd="0" presId="urn:microsoft.com/office/officeart/2005/8/layout/hierarchy2"/>
    <dgm:cxn modelId="{5C8B24D6-9B8C-404E-B55F-874BA1EFC808}" type="presOf" srcId="{D4DF56B3-1922-4AA2-957C-784B709024D0}" destId="{3387BE46-9C77-4793-8E16-2671218D60FA}" srcOrd="1" destOrd="0" presId="urn:microsoft.com/office/officeart/2005/8/layout/hierarchy2"/>
    <dgm:cxn modelId="{D8491C88-F24B-4B9D-A3AF-962C3E021BA2}" srcId="{54556211-9AD8-4203-8B4B-DFAA8AD4A758}" destId="{24C44A1A-1E3B-4084-85F3-A14B9869F4A6}" srcOrd="2" destOrd="0" parTransId="{D4DF56B3-1922-4AA2-957C-784B709024D0}" sibTransId="{06A441E5-981B-431C-BC6A-8C6E6B3C811F}"/>
    <dgm:cxn modelId="{F2362CA5-3E21-4406-B35E-6EE37F17E26A}" type="presOf" srcId="{CDFFE46A-C22D-43B3-A656-2EB91C04281F}" destId="{136BFD7D-5AEF-4B27-B01E-55A98F72D643}" srcOrd="0" destOrd="0" presId="urn:microsoft.com/office/officeart/2005/8/layout/hierarchy2"/>
    <dgm:cxn modelId="{172397D2-3AF4-4837-A10E-425457B16810}" srcId="{54556211-9AD8-4203-8B4B-DFAA8AD4A758}" destId="{696DDD2B-866E-46E9-AECB-DB9649CE53FB}" srcOrd="1" destOrd="0" parTransId="{91E22143-5EC2-48FE-B373-2D2CACF42DDB}" sibTransId="{17EF8231-8DFF-496B-ADC2-C898FFE2F590}"/>
    <dgm:cxn modelId="{3B30674C-35AA-42ED-ABC2-B00B271DF6D9}" type="presOf" srcId="{5772FEFD-1EB6-4E76-B776-2F44E2272DE4}" destId="{0D83A2D4-C4DE-4DF1-8D12-040946F89D9A}" srcOrd="0" destOrd="0" presId="urn:microsoft.com/office/officeart/2005/8/layout/hierarchy2"/>
    <dgm:cxn modelId="{A4083B1B-40F6-4915-A731-5B7B38D7D679}" srcId="{54556211-9AD8-4203-8B4B-DFAA8AD4A758}" destId="{5772FEFD-1EB6-4E76-B776-2F44E2272DE4}" srcOrd="0" destOrd="0" parTransId="{8D4FCB7F-99D7-468B-BB0E-55C288DFBA91}" sibTransId="{10C9F351-81B8-4DBC-B24D-03C470207A4C}"/>
    <dgm:cxn modelId="{6A1D3445-B825-46BF-AB83-38BD5CC871B8}" type="presOf" srcId="{CDFFE46A-C22D-43B3-A656-2EB91C04281F}" destId="{C4A80692-79F6-4114-93A7-E18E781F6E39}" srcOrd="1" destOrd="0" presId="urn:microsoft.com/office/officeart/2005/8/layout/hierarchy2"/>
    <dgm:cxn modelId="{AE234148-F99F-4412-B811-E616174DB1D0}" type="presOf" srcId="{D4DF56B3-1922-4AA2-957C-784B709024D0}" destId="{B9979914-1B8B-4DAD-82C2-0D1E20A98DF8}" srcOrd="0" destOrd="0" presId="urn:microsoft.com/office/officeart/2005/8/layout/hierarchy2"/>
    <dgm:cxn modelId="{87B6BDAC-8879-4A5D-BB0A-508A40641D8C}" type="presOf" srcId="{B74D5308-A905-46BB-8064-768939BFD52F}" destId="{AC082A49-DE37-4764-8F04-12AE5F828F54}" srcOrd="0" destOrd="0" presId="urn:microsoft.com/office/officeart/2005/8/layout/hierarchy2"/>
    <dgm:cxn modelId="{AA25C96F-3E99-46B4-BC60-F687B08011D9}" type="presOf" srcId="{91E22143-5EC2-48FE-B373-2D2CACF42DDB}" destId="{48E40187-A5B0-460C-8171-92C84CB7C479}" srcOrd="0" destOrd="0" presId="urn:microsoft.com/office/officeart/2005/8/layout/hierarchy2"/>
    <dgm:cxn modelId="{72BB5E7F-ACDA-4BF9-A819-21E3D42D63E2}" type="presOf" srcId="{42F0B999-0430-4305-AD3A-2F6C3468D864}" destId="{29EB2A9C-0A40-4BC1-A095-D8D41595B316}" srcOrd="1" destOrd="0" presId="urn:microsoft.com/office/officeart/2005/8/layout/hierarchy2"/>
    <dgm:cxn modelId="{E018EA85-C4CE-4FD3-9AAC-D39F556D05CB}" type="presOf" srcId="{9A3A2520-7D69-4E8B-BDA5-268C3453301E}" destId="{E2821CB0-F61B-4AFC-A0BA-1D9AD37D732C}" srcOrd="0" destOrd="0" presId="urn:microsoft.com/office/officeart/2005/8/layout/hierarchy2"/>
    <dgm:cxn modelId="{C21DD380-B968-400B-A38A-1E19193121A4}" type="presOf" srcId="{0C147AA9-4D6D-4A37-B14D-E23280B59091}" destId="{CC6D7938-94AF-49A8-9990-A85D8259B8AD}" srcOrd="1" destOrd="0" presId="urn:microsoft.com/office/officeart/2005/8/layout/hierarchy2"/>
    <dgm:cxn modelId="{24090E18-52D7-4956-A495-E47BF0B439CD}" type="presOf" srcId="{54556211-9AD8-4203-8B4B-DFAA8AD4A758}" destId="{C02DB9F7-8A0D-48AB-A63A-690A46D931BD}" srcOrd="0" destOrd="0" presId="urn:microsoft.com/office/officeart/2005/8/layout/hierarchy2"/>
    <dgm:cxn modelId="{F6907921-5D4D-4D8E-BDD9-1D9AFA079573}" type="presOf" srcId="{4A1AFD3C-8BC0-471B-BAB4-387472137BEF}" destId="{CC372033-FDD3-4B87-894D-64D74491FEDC}" srcOrd="0" destOrd="0" presId="urn:microsoft.com/office/officeart/2005/8/layout/hierarchy2"/>
    <dgm:cxn modelId="{83974E75-3A80-4C98-9165-DF8E5EB37994}" type="presOf" srcId="{696DDD2B-866E-46E9-AECB-DB9649CE53FB}" destId="{6E3F10BA-3D40-4871-97CE-E9A65B8681E8}" srcOrd="0" destOrd="0" presId="urn:microsoft.com/office/officeart/2005/8/layout/hierarchy2"/>
    <dgm:cxn modelId="{2551BD18-4D6F-40EB-983C-0394547E3CE7}" type="presOf" srcId="{B7F79C60-C784-4D21-8FD6-C4C6356B1828}" destId="{089AF885-AC6A-4D81-8185-35F93F3159A3}" srcOrd="0" destOrd="0" presId="urn:microsoft.com/office/officeart/2005/8/layout/hierarchy2"/>
    <dgm:cxn modelId="{18EFCFA6-0593-43DE-A19A-A5B4C13612AE}" type="presParOf" srcId="{E2821CB0-F61B-4AFC-A0BA-1D9AD37D732C}" destId="{B13308A4-778E-45C0-BB68-438069A59E0F}" srcOrd="0" destOrd="0" presId="urn:microsoft.com/office/officeart/2005/8/layout/hierarchy2"/>
    <dgm:cxn modelId="{6226003A-1634-4B39-9C8C-3B8C7E904422}" type="presParOf" srcId="{B13308A4-778E-45C0-BB68-438069A59E0F}" destId="{CC372033-FDD3-4B87-894D-64D74491FEDC}" srcOrd="0" destOrd="0" presId="urn:microsoft.com/office/officeart/2005/8/layout/hierarchy2"/>
    <dgm:cxn modelId="{E46ACCAD-6155-432F-9297-348D6ECF0E06}" type="presParOf" srcId="{B13308A4-778E-45C0-BB68-438069A59E0F}" destId="{9955C440-1338-4DEE-8929-67753DA3B514}" srcOrd="1" destOrd="0" presId="urn:microsoft.com/office/officeart/2005/8/layout/hierarchy2"/>
    <dgm:cxn modelId="{67C457DF-061A-494E-9A09-3404651AE257}" type="presParOf" srcId="{9955C440-1338-4DEE-8929-67753DA3B514}" destId="{69954B2F-901D-458D-A8EF-FE62AF06396B}" srcOrd="0" destOrd="0" presId="urn:microsoft.com/office/officeart/2005/8/layout/hierarchy2"/>
    <dgm:cxn modelId="{1DA59C42-03D3-4D45-8F14-0D7A0DC11153}" type="presParOf" srcId="{69954B2F-901D-458D-A8EF-FE62AF06396B}" destId="{CC6D7938-94AF-49A8-9990-A85D8259B8AD}" srcOrd="0" destOrd="0" presId="urn:microsoft.com/office/officeart/2005/8/layout/hierarchy2"/>
    <dgm:cxn modelId="{7EBE1C27-8247-454B-8219-AFB0C217CCF5}" type="presParOf" srcId="{9955C440-1338-4DEE-8929-67753DA3B514}" destId="{40BCF17F-BC1B-4568-9D99-0909536B307F}" srcOrd="1" destOrd="0" presId="urn:microsoft.com/office/officeart/2005/8/layout/hierarchy2"/>
    <dgm:cxn modelId="{B7AA818B-F99D-4D74-9512-8A6611431421}" type="presParOf" srcId="{40BCF17F-BC1B-4568-9D99-0909536B307F}" destId="{AC082A49-DE37-4764-8F04-12AE5F828F54}" srcOrd="0" destOrd="0" presId="urn:microsoft.com/office/officeart/2005/8/layout/hierarchy2"/>
    <dgm:cxn modelId="{03943466-B3F1-42D6-B1C5-B7D7A9A1F0E8}" type="presParOf" srcId="{40BCF17F-BC1B-4568-9D99-0909536B307F}" destId="{6DF5B30E-BFE8-496C-84DD-C1DE629E1E9A}" srcOrd="1" destOrd="0" presId="urn:microsoft.com/office/officeart/2005/8/layout/hierarchy2"/>
    <dgm:cxn modelId="{61136E5A-C299-486D-9A3F-B3EB7689070A}" type="presParOf" srcId="{6DF5B30E-BFE8-496C-84DD-C1DE629E1E9A}" destId="{136BFD7D-5AEF-4B27-B01E-55A98F72D643}" srcOrd="0" destOrd="0" presId="urn:microsoft.com/office/officeart/2005/8/layout/hierarchy2"/>
    <dgm:cxn modelId="{3152127C-10FA-4AD2-A4D9-12744BFBA708}" type="presParOf" srcId="{136BFD7D-5AEF-4B27-B01E-55A98F72D643}" destId="{C4A80692-79F6-4114-93A7-E18E781F6E39}" srcOrd="0" destOrd="0" presId="urn:microsoft.com/office/officeart/2005/8/layout/hierarchy2"/>
    <dgm:cxn modelId="{07D4BAB6-5988-48AD-BDE1-7DF9ECCA33A8}" type="presParOf" srcId="{6DF5B30E-BFE8-496C-84DD-C1DE629E1E9A}" destId="{9504003E-71B1-48F0-955C-CF304256D20E}" srcOrd="1" destOrd="0" presId="urn:microsoft.com/office/officeart/2005/8/layout/hierarchy2"/>
    <dgm:cxn modelId="{0ED2E772-EA33-4C00-96BA-07101DF00F96}" type="presParOf" srcId="{9504003E-71B1-48F0-955C-CF304256D20E}" destId="{E5142ECD-B11C-460F-858E-C870CD82D760}" srcOrd="0" destOrd="0" presId="urn:microsoft.com/office/officeart/2005/8/layout/hierarchy2"/>
    <dgm:cxn modelId="{DD2C05EF-C440-48BD-9C73-406DBC7809D2}" type="presParOf" srcId="{9504003E-71B1-48F0-955C-CF304256D20E}" destId="{BDF2BD4F-D4F7-4041-A45D-D94C355078EF}" srcOrd="1" destOrd="0" presId="urn:microsoft.com/office/officeart/2005/8/layout/hierarchy2"/>
    <dgm:cxn modelId="{4E863C87-60BC-4B8C-8628-3E4AEB6F7300}" type="presParOf" srcId="{BDF2BD4F-D4F7-4041-A45D-D94C355078EF}" destId="{C920146B-384E-4BBA-8FCA-CC25B790F0D0}" srcOrd="0" destOrd="0" presId="urn:microsoft.com/office/officeart/2005/8/layout/hierarchy2"/>
    <dgm:cxn modelId="{0275C407-C991-4C05-9890-2507C9161DDF}" type="presParOf" srcId="{C920146B-384E-4BBA-8FCA-CC25B790F0D0}" destId="{29EB2A9C-0A40-4BC1-A095-D8D41595B316}" srcOrd="0" destOrd="0" presId="urn:microsoft.com/office/officeart/2005/8/layout/hierarchy2"/>
    <dgm:cxn modelId="{86586C94-3BED-4BC6-8FD3-895809FE0A64}" type="presParOf" srcId="{BDF2BD4F-D4F7-4041-A45D-D94C355078EF}" destId="{A46359C4-2F2E-4C54-9356-0E8B590588E3}" srcOrd="1" destOrd="0" presId="urn:microsoft.com/office/officeart/2005/8/layout/hierarchy2"/>
    <dgm:cxn modelId="{33978030-1509-412F-8D62-1CE16FEA8E10}" type="presParOf" srcId="{A46359C4-2F2E-4C54-9356-0E8B590588E3}" destId="{089AF885-AC6A-4D81-8185-35F93F3159A3}" srcOrd="0" destOrd="0" presId="urn:microsoft.com/office/officeart/2005/8/layout/hierarchy2"/>
    <dgm:cxn modelId="{EF2533D1-B184-488A-B765-2D91A8C60734}" type="presParOf" srcId="{A46359C4-2F2E-4C54-9356-0E8B590588E3}" destId="{595A9A12-68C5-4277-8F06-6B34859D13B7}" srcOrd="1" destOrd="0" presId="urn:microsoft.com/office/officeart/2005/8/layout/hierarchy2"/>
    <dgm:cxn modelId="{0F062EFC-A9A7-4D35-9394-9B860C2983AE}" type="presParOf" srcId="{6DF5B30E-BFE8-496C-84DD-C1DE629E1E9A}" destId="{51DE6440-9928-45CA-8565-804CBE42A4BC}" srcOrd="2" destOrd="0" presId="urn:microsoft.com/office/officeart/2005/8/layout/hierarchy2"/>
    <dgm:cxn modelId="{260BBF70-40A6-4DE7-8034-0BD110E5FFD3}" type="presParOf" srcId="{51DE6440-9928-45CA-8565-804CBE42A4BC}" destId="{0678173A-9EE8-4C64-B05A-5AF5F1957450}" srcOrd="0" destOrd="0" presId="urn:microsoft.com/office/officeart/2005/8/layout/hierarchy2"/>
    <dgm:cxn modelId="{307A9D90-4A92-4DF3-B6D3-1C8EFE85D063}" type="presParOf" srcId="{6DF5B30E-BFE8-496C-84DD-C1DE629E1E9A}" destId="{E838EBAD-06E8-4347-BFA7-CC8C4460F433}" srcOrd="3" destOrd="0" presId="urn:microsoft.com/office/officeart/2005/8/layout/hierarchy2"/>
    <dgm:cxn modelId="{D20BF9A3-286A-46FB-B494-70D938CC773D}" type="presParOf" srcId="{E838EBAD-06E8-4347-BFA7-CC8C4460F433}" destId="{C02DB9F7-8A0D-48AB-A63A-690A46D931BD}" srcOrd="0" destOrd="0" presId="urn:microsoft.com/office/officeart/2005/8/layout/hierarchy2"/>
    <dgm:cxn modelId="{1D0A13B2-5EAA-458A-B1CF-8E910ABBD48A}" type="presParOf" srcId="{E838EBAD-06E8-4347-BFA7-CC8C4460F433}" destId="{C7818B63-5D31-4D82-8095-B53D53D45CC4}" srcOrd="1" destOrd="0" presId="urn:microsoft.com/office/officeart/2005/8/layout/hierarchy2"/>
    <dgm:cxn modelId="{B9B79A77-C0CE-4CA2-91BB-CF7F0AC5297F}" type="presParOf" srcId="{C7818B63-5D31-4D82-8095-B53D53D45CC4}" destId="{E487EB93-B156-4EB1-8FF7-FF24948D2D63}" srcOrd="0" destOrd="0" presId="urn:microsoft.com/office/officeart/2005/8/layout/hierarchy2"/>
    <dgm:cxn modelId="{F83AB33F-178D-4984-B54B-1B5AE76145D3}" type="presParOf" srcId="{E487EB93-B156-4EB1-8FF7-FF24948D2D63}" destId="{5CB80C99-D607-4730-8C6F-77BB5BD1441C}" srcOrd="0" destOrd="0" presId="urn:microsoft.com/office/officeart/2005/8/layout/hierarchy2"/>
    <dgm:cxn modelId="{5AC7A6E0-5742-4178-8941-D513BD4FE2BB}" type="presParOf" srcId="{C7818B63-5D31-4D82-8095-B53D53D45CC4}" destId="{4E4DA994-B1D5-445C-B3E8-9D9894B90925}" srcOrd="1" destOrd="0" presId="urn:microsoft.com/office/officeart/2005/8/layout/hierarchy2"/>
    <dgm:cxn modelId="{F5DB2381-FE2A-4E45-B523-D586776BE564}" type="presParOf" srcId="{4E4DA994-B1D5-445C-B3E8-9D9894B90925}" destId="{0D83A2D4-C4DE-4DF1-8D12-040946F89D9A}" srcOrd="0" destOrd="0" presId="urn:microsoft.com/office/officeart/2005/8/layout/hierarchy2"/>
    <dgm:cxn modelId="{2DF7DE03-5D19-4C3A-89D3-1DFBDEB05616}" type="presParOf" srcId="{4E4DA994-B1D5-445C-B3E8-9D9894B90925}" destId="{7A39B19C-5F41-4B3B-9036-5ADFBA6E604A}" srcOrd="1" destOrd="0" presId="urn:microsoft.com/office/officeart/2005/8/layout/hierarchy2"/>
    <dgm:cxn modelId="{85647516-A81A-4C89-A99B-1207E47AF5D9}" type="presParOf" srcId="{C7818B63-5D31-4D82-8095-B53D53D45CC4}" destId="{48E40187-A5B0-460C-8171-92C84CB7C479}" srcOrd="2" destOrd="0" presId="urn:microsoft.com/office/officeart/2005/8/layout/hierarchy2"/>
    <dgm:cxn modelId="{D8A07025-9B94-4771-BE3D-30D378EDB68B}" type="presParOf" srcId="{48E40187-A5B0-460C-8171-92C84CB7C479}" destId="{28906D28-EC0A-41B4-9CD7-F04AF361E774}" srcOrd="0" destOrd="0" presId="urn:microsoft.com/office/officeart/2005/8/layout/hierarchy2"/>
    <dgm:cxn modelId="{DD8EF7E9-6D52-4D8B-9715-48139F4C4AAD}" type="presParOf" srcId="{C7818B63-5D31-4D82-8095-B53D53D45CC4}" destId="{8E2062E0-8312-4239-BB20-5183E5CB8F26}" srcOrd="3" destOrd="0" presId="urn:microsoft.com/office/officeart/2005/8/layout/hierarchy2"/>
    <dgm:cxn modelId="{20C19162-63B8-4A42-8A96-EFF720EAE5EA}" type="presParOf" srcId="{8E2062E0-8312-4239-BB20-5183E5CB8F26}" destId="{6E3F10BA-3D40-4871-97CE-E9A65B8681E8}" srcOrd="0" destOrd="0" presId="urn:microsoft.com/office/officeart/2005/8/layout/hierarchy2"/>
    <dgm:cxn modelId="{D1410C4D-A5CC-4FD2-9EF3-6987C802DB28}" type="presParOf" srcId="{8E2062E0-8312-4239-BB20-5183E5CB8F26}" destId="{023AD07C-E226-4E19-AB38-E26291229A2F}" srcOrd="1" destOrd="0" presId="urn:microsoft.com/office/officeart/2005/8/layout/hierarchy2"/>
    <dgm:cxn modelId="{0F4C65F3-0E3C-4B75-AAE8-1D77ADB9F033}" type="presParOf" srcId="{C7818B63-5D31-4D82-8095-B53D53D45CC4}" destId="{B9979914-1B8B-4DAD-82C2-0D1E20A98DF8}" srcOrd="4" destOrd="0" presId="urn:microsoft.com/office/officeart/2005/8/layout/hierarchy2"/>
    <dgm:cxn modelId="{23F9866F-A2DA-48E8-A050-ECFBE102F3C4}" type="presParOf" srcId="{B9979914-1B8B-4DAD-82C2-0D1E20A98DF8}" destId="{3387BE46-9C77-4793-8E16-2671218D60FA}" srcOrd="0" destOrd="0" presId="urn:microsoft.com/office/officeart/2005/8/layout/hierarchy2"/>
    <dgm:cxn modelId="{86981188-2BF8-415D-872F-C73EF2C10361}" type="presParOf" srcId="{C7818B63-5D31-4D82-8095-B53D53D45CC4}" destId="{B61ACE1B-87F7-4D6B-9F19-263DC2D5E5F0}" srcOrd="5" destOrd="0" presId="urn:microsoft.com/office/officeart/2005/8/layout/hierarchy2"/>
    <dgm:cxn modelId="{5F3A06BB-8BB9-4339-AE87-BA64D9F3D106}" type="presParOf" srcId="{B61ACE1B-87F7-4D6B-9F19-263DC2D5E5F0}" destId="{79441234-14E0-4750-A25A-95979B141401}" srcOrd="0" destOrd="0" presId="urn:microsoft.com/office/officeart/2005/8/layout/hierarchy2"/>
    <dgm:cxn modelId="{05925B14-E26B-437C-8F21-00653E6B7FFB}" type="presParOf" srcId="{B61ACE1B-87F7-4D6B-9F19-263DC2D5E5F0}" destId="{DF694096-8BFE-497B-9B9C-B51A5D5FE22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372033-FDD3-4B87-894D-64D74491FEDC}">
      <dsp:nvSpPr>
        <dsp:cNvPr id="0" name=""/>
        <dsp:cNvSpPr/>
      </dsp:nvSpPr>
      <dsp:spPr>
        <a:xfrm>
          <a:off x="8379650" y="1107991"/>
          <a:ext cx="1925121" cy="9625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6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shade val="6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2">
              <a:shade val="60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HTML Web Page</a:t>
          </a:r>
        </a:p>
      </dsp:txBody>
      <dsp:txXfrm>
        <a:off x="8407842" y="1136183"/>
        <a:ext cx="1868737" cy="906176"/>
      </dsp:txXfrm>
    </dsp:sp>
    <dsp:sp modelId="{69954B2F-901D-458D-A8EF-FE62AF06396B}">
      <dsp:nvSpPr>
        <dsp:cNvPr id="0" name=""/>
        <dsp:cNvSpPr/>
      </dsp:nvSpPr>
      <dsp:spPr>
        <a:xfrm rot="10800000">
          <a:off x="7609601" y="1569056"/>
          <a:ext cx="770048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70048" y="20214"/>
              </a:lnTo>
            </a:path>
          </a:pathLst>
        </a:custGeom>
        <a:noFill/>
        <a:ln w="1587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7975374" y="1570020"/>
        <a:ext cx="38502" cy="38502"/>
      </dsp:txXfrm>
    </dsp:sp>
    <dsp:sp modelId="{AC082A49-DE37-4764-8F04-12AE5F828F54}">
      <dsp:nvSpPr>
        <dsp:cNvPr id="0" name=""/>
        <dsp:cNvSpPr/>
      </dsp:nvSpPr>
      <dsp:spPr>
        <a:xfrm>
          <a:off x="5684480" y="1107991"/>
          <a:ext cx="1925121" cy="9625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2">
              <a:shade val="80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Preference Algorithm/Query Requests</a:t>
          </a:r>
        </a:p>
      </dsp:txBody>
      <dsp:txXfrm>
        <a:off x="5712672" y="1136183"/>
        <a:ext cx="1868737" cy="906176"/>
      </dsp:txXfrm>
    </dsp:sp>
    <dsp:sp modelId="{136BFD7D-5AEF-4B27-B01E-55A98F72D643}">
      <dsp:nvSpPr>
        <dsp:cNvPr id="0" name=""/>
        <dsp:cNvSpPr/>
      </dsp:nvSpPr>
      <dsp:spPr>
        <a:xfrm rot="14110531">
          <a:off x="4625233" y="1015584"/>
          <a:ext cx="134844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348444" y="20214"/>
              </a:lnTo>
            </a:path>
          </a:pathLst>
        </a:custGeom>
        <a:noFill/>
        <a:ln w="15875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5265744" y="1002087"/>
        <a:ext cx="67422" cy="67422"/>
      </dsp:txXfrm>
    </dsp:sp>
    <dsp:sp modelId="{E5142ECD-B11C-460F-858E-C870CD82D760}">
      <dsp:nvSpPr>
        <dsp:cNvPr id="0" name=""/>
        <dsp:cNvSpPr/>
      </dsp:nvSpPr>
      <dsp:spPr>
        <a:xfrm>
          <a:off x="2989310" y="1046"/>
          <a:ext cx="1925121" cy="9625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99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tint val="99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2">
              <a:tint val="99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Django</a:t>
          </a:r>
        </a:p>
      </dsp:txBody>
      <dsp:txXfrm>
        <a:off x="3017502" y="29238"/>
        <a:ext cx="1868737" cy="906176"/>
      </dsp:txXfrm>
    </dsp:sp>
    <dsp:sp modelId="{C920146B-384E-4BBA-8FCA-CC25B790F0D0}">
      <dsp:nvSpPr>
        <dsp:cNvPr id="0" name=""/>
        <dsp:cNvSpPr/>
      </dsp:nvSpPr>
      <dsp:spPr>
        <a:xfrm rot="10804496">
          <a:off x="2189229" y="461588"/>
          <a:ext cx="800081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00081" y="20214"/>
              </a:lnTo>
            </a:path>
          </a:pathLst>
        </a:custGeom>
        <a:noFill/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569267" y="461801"/>
        <a:ext cx="40004" cy="40004"/>
      </dsp:txXfrm>
    </dsp:sp>
    <dsp:sp modelId="{089AF885-AC6A-4D81-8185-35F93F3159A3}">
      <dsp:nvSpPr>
        <dsp:cNvPr id="0" name=""/>
        <dsp:cNvSpPr/>
      </dsp:nvSpPr>
      <dsp:spPr>
        <a:xfrm>
          <a:off x="264108" y="0"/>
          <a:ext cx="1925121" cy="9625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7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tint val="7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2">
              <a:tint val="70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HTML Web Page</a:t>
          </a:r>
        </a:p>
      </dsp:txBody>
      <dsp:txXfrm>
        <a:off x="292300" y="28192"/>
        <a:ext cx="1868737" cy="906176"/>
      </dsp:txXfrm>
    </dsp:sp>
    <dsp:sp modelId="{51DE6440-9928-45CA-8565-804CBE42A4BC}">
      <dsp:nvSpPr>
        <dsp:cNvPr id="0" name=""/>
        <dsp:cNvSpPr/>
      </dsp:nvSpPr>
      <dsp:spPr>
        <a:xfrm rot="7388095">
          <a:off x="4693256" y="2105737"/>
          <a:ext cx="128180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281800" y="20214"/>
              </a:lnTo>
            </a:path>
          </a:pathLst>
        </a:custGeom>
        <a:noFill/>
        <a:ln w="15875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5302111" y="2093907"/>
        <a:ext cx="64090" cy="64090"/>
      </dsp:txXfrm>
    </dsp:sp>
    <dsp:sp modelId="{C02DB9F7-8A0D-48AB-A63A-690A46D931BD}">
      <dsp:nvSpPr>
        <dsp:cNvPr id="0" name=""/>
        <dsp:cNvSpPr/>
      </dsp:nvSpPr>
      <dsp:spPr>
        <a:xfrm>
          <a:off x="3058710" y="2181352"/>
          <a:ext cx="1925121" cy="9625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99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tint val="99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2">
              <a:tint val="99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SQL Database</a:t>
          </a:r>
        </a:p>
      </dsp:txBody>
      <dsp:txXfrm>
        <a:off x="3086902" y="2209544"/>
        <a:ext cx="1868737" cy="906176"/>
      </dsp:txXfrm>
    </dsp:sp>
    <dsp:sp modelId="{E487EB93-B156-4EB1-8FF7-FF24948D2D63}">
      <dsp:nvSpPr>
        <dsp:cNvPr id="0" name=""/>
        <dsp:cNvSpPr/>
      </dsp:nvSpPr>
      <dsp:spPr>
        <a:xfrm rot="13918315">
          <a:off x="1957667" y="2105737"/>
          <a:ext cx="136263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362636" y="20214"/>
              </a:lnTo>
            </a:path>
          </a:pathLst>
        </a:custGeom>
        <a:noFill/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604920" y="2091886"/>
        <a:ext cx="68131" cy="68131"/>
      </dsp:txXfrm>
    </dsp:sp>
    <dsp:sp modelId="{0D83A2D4-C4DE-4DF1-8D12-040946F89D9A}">
      <dsp:nvSpPr>
        <dsp:cNvPr id="0" name=""/>
        <dsp:cNvSpPr/>
      </dsp:nvSpPr>
      <dsp:spPr>
        <a:xfrm>
          <a:off x="294139" y="1107991"/>
          <a:ext cx="1925121" cy="9625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7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tint val="7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2">
              <a:tint val="70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Google Maps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API</a:t>
          </a:r>
        </a:p>
      </dsp:txBody>
      <dsp:txXfrm>
        <a:off x="322331" y="1136183"/>
        <a:ext cx="1868737" cy="906176"/>
      </dsp:txXfrm>
    </dsp:sp>
    <dsp:sp modelId="{48E40187-A5B0-460C-8171-92C84CB7C479}">
      <dsp:nvSpPr>
        <dsp:cNvPr id="0" name=""/>
        <dsp:cNvSpPr/>
      </dsp:nvSpPr>
      <dsp:spPr>
        <a:xfrm rot="10662540">
          <a:off x="2218925" y="2659209"/>
          <a:ext cx="84012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40120" y="20214"/>
              </a:lnTo>
            </a:path>
          </a:pathLst>
        </a:custGeom>
        <a:noFill/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617983" y="2658421"/>
        <a:ext cx="42006" cy="42006"/>
      </dsp:txXfrm>
    </dsp:sp>
    <dsp:sp modelId="{6E3F10BA-3D40-4871-97CE-E9A65B8681E8}">
      <dsp:nvSpPr>
        <dsp:cNvPr id="0" name=""/>
        <dsp:cNvSpPr/>
      </dsp:nvSpPr>
      <dsp:spPr>
        <a:xfrm>
          <a:off x="294139" y="2214936"/>
          <a:ext cx="1925121" cy="9625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7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tint val="7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2">
              <a:tint val="70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Web Scraping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(On the Snow)</a:t>
          </a:r>
        </a:p>
      </dsp:txBody>
      <dsp:txXfrm>
        <a:off x="322331" y="2243128"/>
        <a:ext cx="1868737" cy="906176"/>
      </dsp:txXfrm>
    </dsp:sp>
    <dsp:sp modelId="{B9979914-1B8B-4DAD-82C2-0D1E20A98DF8}">
      <dsp:nvSpPr>
        <dsp:cNvPr id="0" name=""/>
        <dsp:cNvSpPr/>
      </dsp:nvSpPr>
      <dsp:spPr>
        <a:xfrm rot="7581224">
          <a:off x="1930911" y="3212682"/>
          <a:ext cx="141614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416149" y="20214"/>
              </a:lnTo>
            </a:path>
          </a:pathLst>
        </a:custGeom>
        <a:noFill/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2603582" y="3197493"/>
        <a:ext cx="70807" cy="70807"/>
      </dsp:txXfrm>
    </dsp:sp>
    <dsp:sp modelId="{79441234-14E0-4750-A25A-95979B141401}">
      <dsp:nvSpPr>
        <dsp:cNvPr id="0" name=""/>
        <dsp:cNvSpPr/>
      </dsp:nvSpPr>
      <dsp:spPr>
        <a:xfrm>
          <a:off x="294139" y="3321880"/>
          <a:ext cx="1925121" cy="9625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7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tint val="7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2">
              <a:tint val="70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Weather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API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(Open Weather Map)</a:t>
          </a:r>
        </a:p>
      </dsp:txBody>
      <dsp:txXfrm>
        <a:off x="322331" y="3350072"/>
        <a:ext cx="1868737" cy="9061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DABA9BC-8CF7-49CD-A9C5-83901A5223E7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EBA4-FE31-44AA-B6CE-15464DEC4BC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257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BA9BC-8CF7-49CD-A9C5-83901A5223E7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EBA4-FE31-44AA-B6CE-15464DEC4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65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BA9BC-8CF7-49CD-A9C5-83901A5223E7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EBA4-FE31-44AA-B6CE-15464DEC4BC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82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BA9BC-8CF7-49CD-A9C5-83901A5223E7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EBA4-FE31-44AA-B6CE-15464DEC4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50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BA9BC-8CF7-49CD-A9C5-83901A5223E7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EBA4-FE31-44AA-B6CE-15464DEC4BC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921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BA9BC-8CF7-49CD-A9C5-83901A5223E7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EBA4-FE31-44AA-B6CE-15464DEC4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8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BA9BC-8CF7-49CD-A9C5-83901A5223E7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EBA4-FE31-44AA-B6CE-15464DEC4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98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BA9BC-8CF7-49CD-A9C5-83901A5223E7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EBA4-FE31-44AA-B6CE-15464DEC4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2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BA9BC-8CF7-49CD-A9C5-83901A5223E7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EBA4-FE31-44AA-B6CE-15464DEC4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3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BA9BC-8CF7-49CD-A9C5-83901A5223E7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EBA4-FE31-44AA-B6CE-15464DEC4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93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BA9BC-8CF7-49CD-A9C5-83901A5223E7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0EBA4-FE31-44AA-B6CE-15464DEC4BC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351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DABA9BC-8CF7-49CD-A9C5-83901A5223E7}" type="datetimeFigureOut">
              <a:rPr lang="en-US" smtClean="0"/>
              <a:t>3/7/2016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210EBA4-FE31-44AA-B6CE-15464DEC4BC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57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7088" y="5046522"/>
            <a:ext cx="5202936" cy="1376655"/>
          </a:xfrm>
        </p:spPr>
        <p:txBody>
          <a:bodyPr>
            <a:noAutofit/>
          </a:bodyPr>
          <a:lstStyle/>
          <a:p>
            <a:pPr algn="l"/>
            <a:r>
              <a:rPr lang="en-US" sz="115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Ski-Bums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22792" y="4960137"/>
            <a:ext cx="3270504" cy="1463040"/>
          </a:xfrm>
        </p:spPr>
        <p:txBody>
          <a:bodyPr>
            <a:normAutofit/>
          </a:bodyPr>
          <a:lstStyle/>
          <a:p>
            <a:r>
              <a:rPr lang="en-US" sz="2000" dirty="0"/>
              <a:t>Gareth Jones, Alison Wall, Megan Wall &amp; Syd Reynolds</a:t>
            </a:r>
          </a:p>
        </p:txBody>
      </p:sp>
    </p:spTree>
    <p:extLst>
      <p:ext uri="{BB962C8B-B14F-4D97-AF65-F5344CB8AC3E}">
        <p14:creationId xmlns:p14="http://schemas.microsoft.com/office/powerpoint/2010/main" val="696227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50000"/>
            <a:extLst/>
          </a:blip>
          <a:srcRect t="8309" b="74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sz="8800" b="1" cap="none" spc="0" dirty="0">
                <a:ln w="12700">
                  <a:solidFill>
                    <a:schemeClr val="bg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7" y="2197100"/>
            <a:ext cx="10266173" cy="4140200"/>
          </a:xfrm>
        </p:spPr>
        <p:txBody>
          <a:bodyPr>
            <a:noAutofit/>
          </a:bodyPr>
          <a:lstStyle/>
          <a:p>
            <a:r>
              <a:rPr lang="en-US" sz="2400" dirty="0"/>
              <a:t>The main goal of this project was to design a web application that allows users to search a database of ski resorts and view a list of suggested destinations based off of their preference. </a:t>
            </a:r>
          </a:p>
          <a:p>
            <a:r>
              <a:rPr lang="en-US" sz="2400" dirty="0"/>
              <a:t>Many current travel applications on line have a broad range of destinations but we wanted ours to be more specialized and give people who wanted an in depth skiing experience the information they needed.</a:t>
            </a:r>
          </a:p>
          <a:p>
            <a:r>
              <a:rPr lang="en-US" sz="2400" dirty="0"/>
              <a:t>Side goals: Learn some cool coding stuff</a:t>
            </a:r>
          </a:p>
          <a:p>
            <a:endParaRPr lang="en-US" sz="2400" dirty="0"/>
          </a:p>
        </p:txBody>
      </p: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937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Schematic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5421409"/>
              </p:ext>
            </p:extLst>
          </p:nvPr>
        </p:nvGraphicFramePr>
        <p:xfrm>
          <a:off x="1024128" y="2084832"/>
          <a:ext cx="10598912" cy="4285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http://freeiconbox.com/icon/256/1667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936" y="5341205"/>
            <a:ext cx="1237644" cy="123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4597" y="1743411"/>
            <a:ext cx="1411478" cy="1411478"/>
          </a:xfrm>
          <a:prstGeom prst="rect">
            <a:avLst/>
          </a:prstGeom>
        </p:spPr>
      </p:pic>
      <p:pic>
        <p:nvPicPr>
          <p:cNvPr id="1028" name="Picture 4" descr="http://plainicon.com/dboard/userprod/2803_dd580/prod_thumb/plainicon.com-43886-512px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128" y="1821351"/>
            <a:ext cx="1326357" cy="13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1897" y="3173449"/>
            <a:ext cx="1681722" cy="94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50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sz="9600" b="1" cap="none" spc="0" dirty="0">
                <a:ln w="12700">
                  <a:solidFill>
                    <a:schemeClr val="bg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Interesting Aspects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800" b="1" dirty="0"/>
              <a:t> Weather API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1" dirty="0"/>
              <a:t> Google Maps API</a:t>
            </a:r>
            <a:r>
              <a:rPr lang="en-US" sz="2000" i="1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i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1" dirty="0"/>
              <a:t> Resort Descriptions Web Scraping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1" dirty="0"/>
              <a:t> Preference Algorithm</a:t>
            </a:r>
            <a:endParaRPr lang="en-US" sz="2000" b="1" dirty="0"/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157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4466" y="2730539"/>
            <a:ext cx="9720072" cy="1499616"/>
          </a:xfrm>
        </p:spPr>
        <p:txBody>
          <a:bodyPr>
            <a:normAutofit/>
          </a:bodyPr>
          <a:lstStyle/>
          <a:p>
            <a:pPr algn="ctr"/>
            <a:r>
              <a:rPr lang="en-US" sz="8000" b="1" cap="none" spc="0" dirty="0">
                <a:ln w="12700">
                  <a:solidFill>
                    <a:schemeClr val="tx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Demo Time!</a:t>
            </a:r>
            <a:endParaRPr lang="en-US" sz="5400" dirty="0">
              <a:ln w="12700">
                <a:solidFill>
                  <a:schemeClr val="tx1"/>
                </a:solidFill>
                <a:prstDash val="solid"/>
              </a:ln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1016" y="4919472"/>
            <a:ext cx="9720073" cy="4023360"/>
          </a:xfrm>
        </p:spPr>
        <p:txBody>
          <a:bodyPr/>
          <a:lstStyle/>
          <a:p>
            <a:pPr marL="310896" lvl="2" indent="0">
              <a:buNone/>
            </a:pPr>
            <a:endParaRPr lang="en-US" sz="2400" dirty="0"/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51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.ytimg.com/vi/qYlss9AmlQo/maxresdefault.jpg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Challenges &amp; Surprises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 b="1" dirty="0"/>
              <a:t>Data Collection</a:t>
            </a:r>
          </a:p>
          <a:p>
            <a:pPr lvl="1">
              <a:lnSpc>
                <a:spcPct val="80000"/>
              </a:lnSpc>
            </a:pPr>
            <a:r>
              <a:rPr lang="en-US" sz="1700" b="1" dirty="0"/>
              <a:t>Our guy didn’t deliver</a:t>
            </a:r>
          </a:p>
          <a:p>
            <a:pPr lvl="1">
              <a:lnSpc>
                <a:spcPct val="80000"/>
              </a:lnSpc>
            </a:pPr>
            <a:r>
              <a:rPr lang="en-US" sz="1700" b="1" dirty="0"/>
              <a:t>We had to scrape through a website to build our own dataset</a:t>
            </a:r>
          </a:p>
          <a:p>
            <a:pPr lvl="1">
              <a:lnSpc>
                <a:spcPct val="80000"/>
              </a:lnSpc>
            </a:pPr>
            <a:r>
              <a:rPr lang="en-US" sz="1700" b="1" dirty="0"/>
              <a:t>Had to manually input some information</a:t>
            </a:r>
          </a:p>
          <a:p>
            <a:pPr marL="128016" lvl="1" indent="0">
              <a:lnSpc>
                <a:spcPct val="80000"/>
              </a:lnSpc>
              <a:buNone/>
            </a:pPr>
            <a:r>
              <a:rPr lang="en-US" sz="2400" b="1" dirty="0"/>
              <a:t>Algorithm Structuring</a:t>
            </a:r>
          </a:p>
          <a:p>
            <a:pPr lvl="1">
              <a:lnSpc>
                <a:spcPct val="80000"/>
              </a:lnSpc>
            </a:pPr>
            <a:r>
              <a:rPr lang="en-US" sz="1700" b="1" dirty="0"/>
              <a:t>We had a lot of different ideas on what would work</a:t>
            </a:r>
          </a:p>
          <a:p>
            <a:pPr lvl="1">
              <a:lnSpc>
                <a:spcPct val="80000"/>
              </a:lnSpc>
            </a:pPr>
            <a:r>
              <a:rPr lang="en-US" sz="1700" b="1" dirty="0"/>
              <a:t>Had a difficult time giving the correct weights based off the users inputs</a:t>
            </a:r>
          </a:p>
          <a:p>
            <a:pPr lvl="1">
              <a:lnSpc>
                <a:spcPct val="80000"/>
              </a:lnSpc>
            </a:pPr>
            <a:r>
              <a:rPr lang="en-US" sz="1700" b="1" dirty="0"/>
              <a:t>Ultimately we came up with a scoring system that we are still trying to improve to make more accurate</a:t>
            </a:r>
          </a:p>
          <a:p>
            <a:pPr marL="128016" lvl="1" indent="0">
              <a:lnSpc>
                <a:spcPct val="80000"/>
              </a:lnSpc>
              <a:buNone/>
            </a:pPr>
            <a:r>
              <a:rPr lang="en-US" sz="2400" b="1" dirty="0"/>
              <a:t>Output</a:t>
            </a:r>
            <a:endParaRPr lang="en-US" sz="2800" b="1" dirty="0"/>
          </a:p>
          <a:p>
            <a:pPr lvl="1">
              <a:lnSpc>
                <a:spcPct val="80000"/>
              </a:lnSpc>
            </a:pPr>
            <a:r>
              <a:rPr lang="en-US" sz="1700" b="1" dirty="0"/>
              <a:t>We wanted to output a detailed description of information to the user but had a difficult time returning multiple results as it overloaded the user with information</a:t>
            </a:r>
          </a:p>
          <a:p>
            <a:pPr lvl="1">
              <a:lnSpc>
                <a:spcPct val="80000"/>
              </a:lnSpc>
            </a:pPr>
            <a:r>
              <a:rPr lang="en-US" sz="1700" b="1" dirty="0"/>
              <a:t>We decided to just return at most 3 with a vast amount of information on these given resorts</a:t>
            </a:r>
          </a:p>
          <a:p>
            <a:pPr lvl="1">
              <a:lnSpc>
                <a:spcPct val="80000"/>
              </a:lnSpc>
            </a:pPr>
            <a:r>
              <a:rPr lang="en-US" sz="1700" b="1" dirty="0"/>
              <a:t>If the user doesn’t like his options he can always go back and do the search again.</a:t>
            </a:r>
          </a:p>
          <a:p>
            <a:pPr marL="128016" lvl="1" indent="0">
              <a:lnSpc>
                <a:spcPct val="80000"/>
              </a:lnSpc>
              <a:buNone/>
            </a:pPr>
            <a:endParaRPr lang="en-US" sz="1700" b="1" dirty="0"/>
          </a:p>
          <a:p>
            <a:endParaRPr lang="en-US" dirty="0"/>
          </a:p>
        </p:txBody>
      </p:sp>
      <p:cxnSp>
        <p:nvCxnSpPr>
          <p:cNvPr id="5" name="Straight Connector 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859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1078</TotalTime>
  <Words>277</Words>
  <Application>Microsoft Office PowerPoint</Application>
  <PresentationFormat>Widescreen</PresentationFormat>
  <Paragraphs>41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Tw Cen MT</vt:lpstr>
      <vt:lpstr>Tw Cen MT Condensed</vt:lpstr>
      <vt:lpstr>Wingdings 3</vt:lpstr>
      <vt:lpstr>Integral</vt:lpstr>
      <vt:lpstr>Ski-Bums</vt:lpstr>
      <vt:lpstr>Outline</vt:lpstr>
      <vt:lpstr>Schematic</vt:lpstr>
      <vt:lpstr>Interesting Aspects</vt:lpstr>
      <vt:lpstr>Demo Time!</vt:lpstr>
      <vt:lpstr>Challenges &amp; Surprises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</dc:title>
  <dc:creator>Gareth Jones</dc:creator>
  <cp:lastModifiedBy>SONNY REYNOLDS</cp:lastModifiedBy>
  <cp:revision>34</cp:revision>
  <dcterms:created xsi:type="dcterms:W3CDTF">2016-01-25T19:43:36Z</dcterms:created>
  <dcterms:modified xsi:type="dcterms:W3CDTF">2016-03-08T04:16:21Z</dcterms:modified>
</cp:coreProperties>
</file>